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60" r:id="rId2"/>
    <p:sldId id="265" r:id="rId3"/>
    <p:sldId id="267" r:id="rId4"/>
    <p:sldId id="262" r:id="rId5"/>
    <p:sldId id="263" r:id="rId6"/>
    <p:sldId id="264" r:id="rId7"/>
    <p:sldId id="266" r:id="rId8"/>
    <p:sldId id="268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A8D"/>
    <a:srgbClr val="D6DEEA"/>
    <a:srgbClr val="FFFFFF"/>
    <a:srgbClr val="385592"/>
    <a:srgbClr val="9F9289"/>
    <a:srgbClr val="E2DEDB"/>
    <a:srgbClr val="F1F1F1"/>
    <a:srgbClr val="003374"/>
    <a:srgbClr val="3A5896"/>
    <a:srgbClr val="1D3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4822"/>
            <a:ext cx="7886700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8.depositphotos.com/1092937/852/i/950/depositphotos_8526058-stock-photo-yarn-coils-on-whit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983"/>
          <a:stretch/>
        </p:blipFill>
        <p:spPr bwMode="auto">
          <a:xfrm>
            <a:off x="0" y="4696691"/>
            <a:ext cx="9144000" cy="216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78873" y="1995055"/>
            <a:ext cx="7786254" cy="18012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ln w="0"/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41218" y="651164"/>
            <a:ext cx="7772400" cy="223058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Мастер-класс</a:t>
            </a:r>
            <a:br>
              <a:rPr lang="ru-RU" b="1" dirty="0" smtClean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НИТКОГРАФИЯ»</a:t>
            </a:r>
            <a:r>
              <a:rPr lang="ru-RU" b="1" dirty="0" smtClean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101436" y="3629747"/>
            <a:ext cx="6858000" cy="1655762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МБДОУ «Детский сад № 7»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Никитина Олеся Ивановна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249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09808" y="1004160"/>
            <a:ext cx="71212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 познакомить с нетрадиционной техникой рисования – ниткографией.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вызвать интерес к нетрадиционному художественному творчеству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способствовать развитию воображения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показать различные способы и варианты работ в технике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ниткографии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2" descr="https://static8.depositphotos.com/1092937/852/i/950/depositphotos_8526058-stock-photo-yarn-coils-on-whit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983"/>
          <a:stretch/>
        </p:blipFill>
        <p:spPr bwMode="auto">
          <a:xfrm>
            <a:off x="0" y="4696691"/>
            <a:ext cx="9144000" cy="216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Мастер-класс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родителями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static8.depositphotos.com/1092937/852/i/950/depositphotos_8526058-stock-photo-yarn-coils-on-white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983"/>
          <a:stretch/>
        </p:blipFill>
        <p:spPr bwMode="auto">
          <a:xfrm>
            <a:off x="0" y="4648383"/>
            <a:ext cx="9143999" cy="220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sus\Desktop\IMG_20210205_101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7716" y="1151907"/>
            <a:ext cx="5587835" cy="4190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Персональная выставка работ воспитанника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static8.depositphotos.com/1092937/852/i/950/depositphotos_8526058-stock-photo-yarn-coils-on-whit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983"/>
          <a:stretch/>
        </p:blipFill>
        <p:spPr bwMode="auto">
          <a:xfrm>
            <a:off x="0" y="4648383"/>
            <a:ext cx="9143999" cy="220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Содержимое 3" descr="IMG_20210203_113249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635482" y="1374362"/>
            <a:ext cx="5801784" cy="435133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Результативность деятельности воспитанников</a:t>
            </a:r>
            <a:endParaRPr lang="ru-RU" dirty="0"/>
          </a:p>
        </p:txBody>
      </p:sp>
      <p:pic>
        <p:nvPicPr>
          <p:cNvPr id="4" name="Picture 2" descr="C:\Users\Asus\Desktop\Scan_0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8145" y="1112043"/>
            <a:ext cx="1965960" cy="2780607"/>
          </a:xfrm>
          <a:prstGeom prst="rect">
            <a:avLst/>
          </a:prstGeom>
          <a:noFill/>
        </p:spPr>
      </p:pic>
      <p:pic>
        <p:nvPicPr>
          <p:cNvPr id="5" name="Содержимое 4" descr="D:\Downloads\IMG_20210128_215017.jp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3" t="3738" r="4220" b="3115"/>
          <a:stretch/>
        </p:blipFill>
        <p:spPr bwMode="auto">
          <a:xfrm rot="16200000">
            <a:off x="3810536" y="1168846"/>
            <a:ext cx="2590800" cy="2667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https://static8.depositphotos.com/1092937/852/i/950/depositphotos_8526058-stock-photo-yarn-coils-on-whit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983"/>
          <a:stretch/>
        </p:blipFill>
        <p:spPr bwMode="auto">
          <a:xfrm>
            <a:off x="0" y="4648383"/>
            <a:ext cx="9143999" cy="220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Содержимое 5"/>
          <p:cNvPicPr>
            <a:picLocks/>
          </p:cNvPicPr>
          <p:nvPr/>
        </p:nvPicPr>
        <p:blipFill>
          <a:blip r:embed="rId6"/>
          <a:srcRect l="44971" t="12993" r="23833" b="9281"/>
          <a:stretch>
            <a:fillRect/>
          </a:stretch>
        </p:blipFill>
        <p:spPr bwMode="auto">
          <a:xfrm>
            <a:off x="2743200" y="3896269"/>
            <a:ext cx="18288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Downloads\IMG_20210128_214952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5" t="17526" r="35053" b="15133"/>
          <a:stretch/>
        </p:blipFill>
        <p:spPr bwMode="auto">
          <a:xfrm>
            <a:off x="5357610" y="3892648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 l="47197" t="16009" r="23963" b="12053"/>
          <a:stretch>
            <a:fillRect/>
          </a:stretch>
        </p:blipFill>
        <p:spPr bwMode="auto">
          <a:xfrm>
            <a:off x="654407" y="695458"/>
            <a:ext cx="2092297" cy="266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5" descr="D:\Downloads\IMG_20210128_215028.jp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7" t="2804" r="5470" b="3426"/>
          <a:stretch/>
        </p:blipFill>
        <p:spPr bwMode="auto">
          <a:xfrm rot="16200000">
            <a:off x="3747216" y="727589"/>
            <a:ext cx="2438400" cy="2819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https://static8.depositphotos.com/1092937/852/i/950/depositphotos_8526058-stock-photo-yarn-coils-on-whit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983"/>
          <a:stretch/>
        </p:blipFill>
        <p:spPr bwMode="auto">
          <a:xfrm>
            <a:off x="0" y="4648383"/>
            <a:ext cx="9143999" cy="220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6"/>
          <a:srcRect l="45233" t="13457" r="24224" b="9513"/>
          <a:stretch>
            <a:fillRect/>
          </a:stretch>
        </p:blipFill>
        <p:spPr bwMode="auto">
          <a:xfrm>
            <a:off x="2081012" y="3606084"/>
            <a:ext cx="2261316" cy="294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Downloads\IMG_20210128_215001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8" t="12820" r="13664" b="11050"/>
          <a:stretch/>
        </p:blipFill>
        <p:spPr bwMode="auto">
          <a:xfrm>
            <a:off x="4966416" y="4189926"/>
            <a:ext cx="2819400" cy="2362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tatic8.depositphotos.com/1092937/852/i/950/depositphotos_8526058-stock-photo-yarn-coils-on-white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983"/>
          <a:stretch/>
        </p:blipFill>
        <p:spPr bwMode="auto">
          <a:xfrm>
            <a:off x="0" y="4648383"/>
            <a:ext cx="9144000" cy="220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1725769" y="203915"/>
            <a:ext cx="5950039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Представление опыта работы на ГМО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«Воспитатели коррекционных групп»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20190417_1055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2170090"/>
            <a:ext cx="4495800" cy="3371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D:\Скан\Scan_0015.jpg"/>
          <p:cNvPicPr>
            <a:picLocks noChangeAspect="1" noChangeArrowheads="1"/>
          </p:cNvPicPr>
          <p:nvPr/>
        </p:nvPicPr>
        <p:blipFill>
          <a:blip r:embed="rId5" cstate="print"/>
          <a:srcRect t="23125" r="3561" b="29844"/>
          <a:stretch>
            <a:fillRect/>
          </a:stretch>
        </p:blipFill>
        <p:spPr bwMode="auto">
          <a:xfrm>
            <a:off x="61951" y="1208255"/>
            <a:ext cx="4638837" cy="3197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4957" y="230678"/>
            <a:ext cx="52566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Проблемы и перспективы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2964" y="1212434"/>
            <a:ext cx="68708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Особенности психофизического развития детей с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ОВЗ.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Использование техники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ниткография.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static8.depositphotos.com/1092937/852/i/950/depositphotos_8526058-stock-photo-yarn-coils-on-whit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983"/>
          <a:stretch/>
        </p:blipFill>
        <p:spPr bwMode="auto">
          <a:xfrm>
            <a:off x="0" y="4648383"/>
            <a:ext cx="9143999" cy="220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435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8.depositphotos.com/1092937/852/i/950/depositphotos_8526058-stock-photo-yarn-coils-on-whit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983"/>
          <a:stretch/>
        </p:blipFill>
        <p:spPr bwMode="auto">
          <a:xfrm>
            <a:off x="0" y="4648383"/>
            <a:ext cx="9143999" cy="220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8130" y="890649"/>
            <a:ext cx="8183779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АЛГОРИТМ ВЫПОЛНЕНИЯ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aseline="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Возьмите нить за один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конец,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второй  опустите   в стакан с водой.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2.Опустите нить в гуашь  любого цвета.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3.Плавно поднимите прокрашенную нить  и  в произвольном порядке опустите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нить на лист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бумаги  так,  чтобы кончик нити  оставался    вне листа.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Накройте лист  с нитью  другим бумажным листом.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5.Прижмите ладошкой листы бумаги и осторожно вытягивайте за свободный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кончик  всю нить.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6.Аккуратно уберите верхний  лист.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Дорисуйте причудливое изображение, полученное от нити, проявив фантазию.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8.Теперь можете показать  свои рисунки.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</TotalTime>
  <Words>58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    Мастер-класс «НИТКОГРАФИЯ» </vt:lpstr>
      <vt:lpstr>Презентация PowerPoint</vt:lpstr>
      <vt:lpstr>Мастер-класс с родителями</vt:lpstr>
      <vt:lpstr>Персональная выставка работ воспитанника </vt:lpstr>
      <vt:lpstr>Результативность деятельности воспитанников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EXPERTONLINE</cp:lastModifiedBy>
  <cp:revision>51</cp:revision>
  <dcterms:created xsi:type="dcterms:W3CDTF">2016-11-18T14:12:19Z</dcterms:created>
  <dcterms:modified xsi:type="dcterms:W3CDTF">2021-02-11T01:15:47Z</dcterms:modified>
</cp:coreProperties>
</file>